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96A-CAE2-6240-9970-BC84656EF440}" type="datetimeFigureOut">
              <a:rPr lang="en-US" smtClean="0"/>
              <a:t>03/03/21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B306-3EF4-104C-A911-88F9170B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5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96A-CAE2-6240-9970-BC84656EF440}" type="datetimeFigureOut">
              <a:rPr lang="en-US" smtClean="0"/>
              <a:t>03/03/21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B306-3EF4-104C-A911-88F9170B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96A-CAE2-6240-9970-BC84656EF440}" type="datetimeFigureOut">
              <a:rPr lang="en-US" smtClean="0"/>
              <a:t>03/03/21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B306-3EF4-104C-A911-88F9170B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6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96A-CAE2-6240-9970-BC84656EF440}" type="datetimeFigureOut">
              <a:rPr lang="en-US" smtClean="0"/>
              <a:t>03/03/21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B306-3EF4-104C-A911-88F9170B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9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96A-CAE2-6240-9970-BC84656EF440}" type="datetimeFigureOut">
              <a:rPr lang="en-US" smtClean="0"/>
              <a:t>03/03/21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B306-3EF4-104C-A911-88F9170B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9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96A-CAE2-6240-9970-BC84656EF440}" type="datetimeFigureOut">
              <a:rPr lang="en-US" smtClean="0"/>
              <a:t>03/03/21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B306-3EF4-104C-A911-88F9170B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2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96A-CAE2-6240-9970-BC84656EF440}" type="datetimeFigureOut">
              <a:rPr lang="en-US" smtClean="0"/>
              <a:t>03/03/21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B306-3EF4-104C-A911-88F9170B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7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96A-CAE2-6240-9970-BC84656EF440}" type="datetimeFigureOut">
              <a:rPr lang="en-US" smtClean="0"/>
              <a:t>03/03/21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B306-3EF4-104C-A911-88F9170B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2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96A-CAE2-6240-9970-BC84656EF440}" type="datetimeFigureOut">
              <a:rPr lang="en-US" smtClean="0"/>
              <a:t>03/03/21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B306-3EF4-104C-A911-88F9170B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0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96A-CAE2-6240-9970-BC84656EF440}" type="datetimeFigureOut">
              <a:rPr lang="en-US" smtClean="0"/>
              <a:t>03/03/21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B306-3EF4-104C-A911-88F9170B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4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D96A-CAE2-6240-9970-BC84656EF440}" type="datetimeFigureOut">
              <a:rPr lang="en-US" smtClean="0"/>
              <a:t>03/03/21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B306-3EF4-104C-A911-88F9170B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9D96A-CAE2-6240-9970-BC84656EF440}" type="datetimeFigureOut">
              <a:rPr lang="en-US" smtClean="0"/>
              <a:t>03/03/21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9B306-3EF4-104C-A911-88F9170BB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7338"/>
            <a:ext cx="7772400" cy="1470025"/>
          </a:xfrm>
        </p:spPr>
        <p:txBody>
          <a:bodyPr/>
          <a:lstStyle/>
          <a:p>
            <a:r>
              <a:rPr lang="en-US" dirty="0" err="1" smtClean="0"/>
              <a:t>Beckwiths</a:t>
            </a:r>
            <a:r>
              <a:rPr lang="en-US" dirty="0" smtClean="0"/>
              <a:t> Art Challenge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40956"/>
            <a:ext cx="6400800" cy="1752600"/>
          </a:xfrm>
        </p:spPr>
        <p:txBody>
          <a:bodyPr/>
          <a:lstStyle/>
          <a:p>
            <a:r>
              <a:rPr lang="en-US" dirty="0" smtClean="0"/>
              <a:t>Victorian Decoupage</a:t>
            </a:r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809" y="3717256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358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3569"/>
            <a:ext cx="8229600" cy="4477033"/>
          </a:xfrm>
        </p:spPr>
        <p:txBody>
          <a:bodyPr>
            <a:normAutofit/>
          </a:bodyPr>
          <a:lstStyle/>
          <a:p>
            <a:r>
              <a:rPr lang="en-US" dirty="0" smtClean="0"/>
              <a:t>Find our all about decoupage and create your own piece of art using the technique. This may be a little box, or notebook cover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77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Beckwiths Art Challenge</vt:lpstr>
      <vt:lpstr>Find our all about decoupage and create your own piece of art using the technique. This may be a little box, or notebook cover   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Beckwiths Art Challenge</dc:title>
  <dc:creator>DEC</dc:creator>
  <cp:lastModifiedBy>DEC</cp:lastModifiedBy>
  <cp:revision>1</cp:revision>
  <dcterms:created xsi:type="dcterms:W3CDTF">2021-03-03T12:47:16Z</dcterms:created>
  <dcterms:modified xsi:type="dcterms:W3CDTF">2021-03-03T12:50:47Z</dcterms:modified>
</cp:coreProperties>
</file>